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57" r:id="rId4"/>
    <p:sldId id="258" r:id="rId5"/>
    <p:sldId id="262" r:id="rId6"/>
    <p:sldId id="259" r:id="rId7"/>
    <p:sldId id="265" r:id="rId8"/>
    <p:sldId id="266" r:id="rId9"/>
    <p:sldId id="268" r:id="rId10"/>
    <p:sldId id="260" r:id="rId11"/>
    <p:sldId id="261" r:id="rId12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jjBBYG0fHt61EiMT7b1cUPuInI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4776"/>
    <a:srgbClr val="9179FA"/>
    <a:srgbClr val="000000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3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6:12:14.3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112 1 24575,'-2'21'0,"-1"0"0,0 0 0,-1-1 0,-2 1 0,-12 33 0,-3 11 0,6-18 0,3 1 0,2 0 0,3 1 0,-3 57 0,10 379 0,2-196 0,-2-271 0,2-1 0,0 0 0,1 0 0,9 30 0,30 66 0,-22-64 0,1 5 0,18 77 0,-34-106 0,1-1 0,1 0 0,1-1 0,2 0 0,0 0 0,15 24 0,65 83 0,21 34 0,-75-96 0,-24-43 0,1 0 0,1-1 0,1 0 0,2-1 0,35 39 0,94 78 0,-130-124 0,0 1 0,18 27 0,-23-28 0,1-1 0,0-1 0,2 0 0,15 14 0,135 115 0,-97-81 0,-31-26 0,-22-23 0,0 1 0,23 16 0,17 12 0,-38-28 0,1-1 0,1 0 0,21 10 0,-21-14 0,-1 1 0,-1 0 0,0 1 0,0 0 0,21 22 0,25 19 0,-42-37 0,0 2 0,22 25 0,74 78 0,-110-113 0,7 10 0,1-1 0,1-1 0,0-1 0,0 0 0,32 21 0,-21-20 0,-9-6 0,-1 0 0,-1 2 0,0 0 0,15 13 0,19 21 0,-26-25 0,38 42 0,-37-35 0,2-1 0,2-1 0,58 41 0,-51-41 0,-1 1 0,38 40 0,-19-7 0,-21-22 0,39 34 0,-54-57 0,37 22 0,-35-24 0,29 23 0,-2 7 0,-22-19 0,29 22 0,28 24 0,-55-46 0,41 31 0,-49-43 0,-1 1 0,0 1 0,-1 0 0,-1 1 0,21 23 0,-23-22 0,0-1 0,1 0 0,1-1 0,0-1 0,1 0 0,1-1 0,-1-1 0,2-1 0,-1 0 0,34 11 0,-24-9 0,0 1 0,-2 2 0,1 0 0,-2 1 0,0 2 0,-1 0 0,25 25 0,-36-29 0,20 25 0,-25-29 0,0 0 0,1 0 0,0 0 0,0-1 0,1-1 0,14 11 0,55 29 0,115 92 0,-180-129 0,0-1 0,15 8 0,5 3 0,-29-17 0,0-1 0,0 1 0,0-1 0,1 0 0,8 3 0,-12-5 0,-1 0 0,1 0 0,0 0 0,-1 0 0,1 1 0,-1-1 0,1 0 0,0 0 0,-1-1 0,1 1 0,0 0 0,-1 0 0,1 0 0,-1 0 0,1 0 0,0-1 0,-1 1 0,1 0 0,-1-1 0,1 1 0,0-1 0,0 0 0,-1 0 0,0 1 0,1-1 0,-1 0 0,1 0 0,-1 0 0,0 0 0,0 0 0,0 0 0,1 0 0,-1 0 0,0 0 0,0 0 0,0 0 0,0 0 0,-1 0 0,1 0 0,0-2 0,-5-14 0,-1 0 0,0 0 0,-1 0 0,-12-22 0,7 16 0,-13-37 0,-26-112 0,45 155 0,5 16 0,1 4 0,6 26 0,15 81 0,-18-84 0,1 0 0,1 0 0,1 0 0,2-1 0,14 33 0,72 117 0,-91-170 0,0 0 0,-1 1 0,0 0 0,1-1 0,-2 1 0,1 0 0,-1 0 0,1 11 0,-2-14 0,0-1 0,0 1 0,0-1 0,-1 0 0,1 1 0,-1-1 0,0 1 0,1-1 0,-1 0 0,0 0 0,-1 0 0,1 1 0,0-1 0,-1 0 0,1 0 0,-1 0 0,1-1 0,-1 1 0,0 0 0,0-1 0,0 1 0,0-1 0,0 1 0,0-1 0,-2 1 0,-5 2 0,0 0 0,0-1 0,-1 0 0,1-1 0,-1 0 0,1 0 0,-14 0 0,-71-3 0,60 0 0,-66-2-1365,57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6:12:19.9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2494 0 24575,'3'34'0,"1"0"0,1 0 0,2 0 0,2-1 0,15 40 0,-4-8 0,12 51 0,-6 1 0,14 156 0,-27-102 0,-9 180 0,-9 336 0,6-416 0,-1-257 0,-1 0 0,-1 1 0,-1-2 0,0 1 0,0 0 0,-2-1 0,1 1 0,-2-1 0,-9 17 0,-9 11 0,-45 55 0,-4 8 0,59-81 0,-3 6 0,-1 0 0,-1-2 0,-25 26 0,-206 229 0,225-257 0,0-1 0,-2-2 0,-1 0 0,-49 28 0,23-15 0,11-8 0,-1-2 0,-61 26 0,70-33 0,0 1 0,2 2 0,-39 31 0,43-29 0,0-2 0,-2-2 0,0 0 0,-43 18 0,9-10 0,-65 40 0,57-28 0,56-31 0,0-2 0,-28 8 0,-18 8 0,-254 99 0,281-109 0,-41 10 0,57-16 0,0 0 0,0 1 0,-30 17 0,-15 6 0,49-24 0,-7 3 0,-1-1 0,0 0 0,-34 5 0,-47 7 0,103-19 0,1-1 0,0 1 0,0-1 0,-1 0 0,1 0 0,-1 1 0,1-1 0,0 0 0,-1 0 0,1 0 0,0-1 0,-1 1 0,1 0 0,-1 0 0,1-1 0,0 1 0,0-1 0,-1 1 0,1-1 0,0 1 0,0-1 0,-1 0 0,1 0 0,0 1 0,0-1 0,0 0 0,0 0 0,0 0 0,0 0 0,1-1 0,-1 1 0,0 0 0,0 0 0,1 0 0,-1-1 0,1 1 0,-1 0 0,1 0 0,-1-1 0,1-1 0,0-1 0,-1 0 0,2 0 0,-1-1 0,0 1 0,1 0 0,0 0 0,0 0 0,0-1 0,0 1 0,1 0 0,-1 0 0,4-4 0,4-7 0,1 0 0,1 1 0,17-17 0,18-25 0,-34 37 0,-1 3 0,0 1 0,0-1 0,24-22 0,-16 18-341,0 0 0,-2-1-1,23-35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6:12:24.4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24575,'12'0'0,"11"0"0,7 0 0,10 0 0,-1 6 0,-1 3 0,0-1 0,-2-2 0,7-1 0,-5 4 0,-2 1 0,-2-2 0,7 11 0,1 1 0,1-2 0,-8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6:12:30.8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6434 4136 24575,'-6'0'0,"0"-1"0,0 0 0,0 0 0,0 0 0,0 0 0,0-1 0,1 0 0,-1 0 0,1-1 0,-9-4 0,-2-4 0,1 0 0,-14-14 0,-3-2 0,-3 0 0,2-2 0,-54-61 0,-211-293 0,217 270 0,-77-116 0,137 194 0,-2 0 0,-52-62 0,45 62 0,-29-45 0,34 44 0,-44-47 0,5 23 0,43 42 0,0-2 0,-30-36 0,27 28 0,-2 1 0,-53-45 0,-1-1 0,3-7 0,52 53 0,-53-43 0,-8-8 0,-135-132 0,50 54 0,160 144 0,-1 1 0,0 0 0,0 1 0,-1 0 0,-1 1 0,-15-8 0,1 1 0,0-1 0,1 0 0,-35-32 0,-15-10 0,-58-40 0,65 45 0,-2 3 0,-109-57 0,125 79 0,-82-57 0,120 76 0,0 0 0,-1 1 0,0 1 0,-1 0 0,-24-5 0,15 5 0,-35-17 0,6-3 0,31 13 0,0 3 0,-47-16 0,44 19 0,1 0 0,0-2 0,-49-27 0,49 22 0,-1 2 0,-1 0 0,-39-11 0,-101-18 0,-115-38 0,180 49 0,-137-22 0,65 7 0,129 32 0,0 1 0,0 3 0,-52-5 0,74 14 0,-37-2 0,-122-26 0,137 19 0,28 8 0,1-2 0,0 0 0,0-2 0,-22-10 0,22 7 0,-1 0 0,1 2 0,-1 0 0,-1 1 0,0 1 0,0 1 0,-24-2 0,-231-29 0,130 5 0,145 31 0,0-1 0,0 1 0,0-1 0,0 1 0,0-1 0,0 0 0,0 0 0,1 0 0,-4-3 0,5 4 0,0 0 0,-1 0 0,1-1 0,0 1 0,0 0 0,0-1 0,-1 1 0,1 0 0,0-1 0,0 1 0,0 0 0,0-1 0,0 1 0,0 0 0,0-1 0,0 1 0,0-1 0,0 1 0,0 0 0,0-1 0,0 1 0,0 0 0,0-1 0,0 1 0,0 0 0,0-1 0,0 1 0,0 0 0,1-1 0,-1 1 0,0-1 0,3-2 0,1 0 0,-1 0 0,1 0 0,-1 0 0,1 0 0,7-3 0,-6 3 0,17-10 0,0 2 0,0 0 0,35-10 0,72-14 0,-56 16 0,-54 13 0,0-1 0,-1-1 0,26-15 0,-26 12 0,1 2 0,37-14 0,-31 17 0,1 1 0,34-3 0,-31 5 0,35-8 0,-63 11 0,1 0 0,-1 0 0,0-1 0,0 1 0,0 0 0,1-1 0,-1 1 0,0-1 0,0 1 0,0-1 0,0 0 0,0 0 0,2-1 0,-4 2 0,1 0 0,0-1 0,0 1 0,0 0 0,0 0 0,0-1 0,-1 1 0,1 0 0,0 0 0,0-1 0,0 1 0,-1 0 0,1 0 0,0-1 0,-1 1 0,1 0 0,0 0 0,0 0 0,-1 0 0,1 0 0,0-1 0,-1 1 0,1 0 0,0 0 0,-1 0 0,1 0 0,0 0 0,-1 0 0,0 0 0,-4-1 0,-1 0 0,0 1 0,1-1 0,-12 2 0,7 1 0,0 1 0,0 0 0,0 1 0,-14 7 0,-16 6 0,-1-5 0,-46 8 0,59-16 0,1 2 0,0 2 0,0 0 0,0 1 0,-30 16 0,-12 19 0,49-30 0,-1 0 0,-1-2 0,-38 17 0,11-13 0,30-11 0,1 1 0,-1 1 0,1 1 0,0 0 0,-32 21 0,29-13 0,-1-1 0,-24 13 0,42-27 0,1 1 0,0-1 0,0 1 0,1 0 0,-1 0 0,0 0 0,1 1 0,-1-1 0,1 1 0,-1-1 0,1 1 0,0 0 0,-2 5 0,3-6 0,0 0 0,1 0 0,0 0 0,-1 0 0,1 1 0,0-1 0,0 0 0,1 0 0,-1 0 0,0 0 0,1 1 0,-1-1 0,1 0 0,-1 0 0,1 0 0,0 0 0,0 0 0,0 0 0,0 0 0,1-1 0,-1 1 0,0 0 0,3 2 0,122 139 0,-32-38 0,-63-72 0,3 0 0,41 31 0,-44-40 0,-13-6 0,0 0 0,27 36 0,9 11 0,-47-58 64,36 41-1493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6:12:44.9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5041 24575,'13'0'0,"1"0"0,-1-1 0,0 0 0,16-5 0,-22 4 0,0-1 0,0 1 0,0-2 0,-1 1 0,1-1 0,-1 0 0,0 0 0,0 0 0,6-7 0,1-1 0,-1-2 0,0 0 0,-1 0 0,-1-1 0,17-30 0,32-88 0,-29 60 0,34-108 0,0-1 0,-30 104 0,50-97 0,-59 126 0,30-78 0,13-27 0,44-100 0,-83 178 0,3 1 0,50-82 0,-14 44 0,67-104 0,11 36 0,-32 38 0,-16 18 0,-78 102 0,1 1 0,1 1 0,28-21 0,-31 29 0,0-1 0,-2-1 0,0-1 0,20-23 0,88-102 0,-106 118 0,2 2 0,1 0 0,36-26 0,22-21 0,-22 19 0,-38 33 0,32-32 0,-1-2 0,1 2 0,78-54 0,-96 77 0,-12 10 0,46-24 0,8-3 0,-33 12 0,1 3 0,1 1 0,55-21 0,-53 26 0,78-47 0,-32 15 0,205-114 0,-275 154 0,-1-2 0,-1 0 0,25-24 0,-28 23 0,-1 1 0,2 1 0,0 1 0,37-20 0,-6 9 0,-2-2 0,68-47 0,77-81 0,-140 111 0,-31 27 0,-1-2 0,0 0 0,19-23 0,-22 20 0,32-26 0,8-9 0,-35 30 0,10-12 0,61-55 0,-77 79 0,-1-1 0,25-30 0,-40 44 0,0 0 0,0 0 0,0 0 0,0-1 0,0 1 0,-1 0 0,1 0 0,0-1 0,-1 1 0,1 0 0,-1-1 0,0 1 0,1 0 0,-1-1 0,0 1 0,0-1 0,0 1 0,0-1 0,0-1 0,-1 2 0,1 0 0,-1 0 0,0 0 0,1 0 0,-1 0 0,0 0 0,0 1 0,1-1 0,-1 0 0,0 0 0,0 1 0,0-1 0,0 0 0,0 1 0,0-1 0,0 1 0,0-1 0,0 1 0,-1 0 0,1 0 0,0-1 0,0 1 0,0 0 0,-2 0 0,-7-1 0,0 1 0,0 0 0,-1 0 0,1 1 0,-14 3 0,-52 15 0,65-15 0,-154 51 0,62-19 0,79-26 0,1 1 0,1 0 0,-1 2 0,-19 15 0,18-12 0,-1 0 0,-44 19 0,24-18 0,18-7 0,-40 20 0,-24 18-1365,55-30-5461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6:12:47.7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118 0 24575,'0'19'0,"-4"84"0,3-88 0,-2 0 0,0-1 0,-1 1 0,-10 26 0,2-11 0,-1-3 0,1 2 0,1 0 0,2 0 0,1 0 0,-7 49 0,14 38 320,2-84-882,-1 0 1,-8 59-1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92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fif"/><Relationship Id="rId5" Type="http://schemas.openxmlformats.org/officeDocument/2006/relationships/image" Target="../media/image29.jf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787030" y="4433887"/>
            <a:ext cx="8713940" cy="175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C	ODERCUBE</a:t>
            </a:r>
            <a:endParaRPr dirty="0"/>
          </a:p>
        </p:txBody>
      </p:sp>
      <p:sp>
        <p:nvSpPr>
          <p:cNvPr id="85" name="Google Shape;85;p1"/>
          <p:cNvSpPr txBox="1"/>
          <p:nvPr/>
        </p:nvSpPr>
        <p:spPr>
          <a:xfrm>
            <a:off x="3718671" y="8461811"/>
            <a:ext cx="10850658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 ID:</a:t>
            </a:r>
            <a:r>
              <a:rPr lang="en-US" sz="2700" dirty="0">
                <a:solidFill>
                  <a:srgbClr val="FFFFFF"/>
                </a:solidFill>
              </a:rPr>
              <a:t>        </a:t>
            </a:r>
            <a:r>
              <a:rPr lang="en-US" sz="5400" b="1" i="0" u="none" strike="noStrike" cap="none" dirty="0">
                <a:solidFill>
                  <a:srgbClr val="9179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  <a:sym typeface="Arial"/>
              </a:rPr>
              <a:t>4</a:t>
            </a:r>
            <a:endParaRPr b="1" dirty="0">
              <a:solidFill>
                <a:srgbClr val="9179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 amt="55000"/>
          </a:blip>
          <a:srcRect l="52777" t="30986" b="4760"/>
          <a:stretch/>
        </p:blipFill>
        <p:spPr>
          <a:xfrm>
            <a:off x="-1" y="0"/>
            <a:ext cx="637822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 amt="77000"/>
          </a:blip>
          <a:srcRect l="-1" t="-2261" r="298" b="-2148"/>
          <a:stretch/>
        </p:blipFill>
        <p:spPr>
          <a:xfrm rot="10800000" flipH="1">
            <a:off x="641822" y="-2097542"/>
            <a:ext cx="16412917" cy="1306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759" y="0"/>
            <a:ext cx="1899511" cy="189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20000" decel="4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 amt="15000"/>
          </a:blip>
          <a:srcRect l="22917" t="30154" b="5592"/>
          <a:stretch/>
        </p:blipFill>
        <p:spPr>
          <a:xfrm>
            <a:off x="-62224" y="0"/>
            <a:ext cx="5091424" cy="1028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5"/>
          <p:cNvGrpSpPr/>
          <p:nvPr/>
        </p:nvGrpSpPr>
        <p:grpSpPr>
          <a:xfrm>
            <a:off x="1028700" y="1716633"/>
            <a:ext cx="16230600" cy="1837340"/>
            <a:chOff x="0" y="-9525"/>
            <a:chExt cx="21640800" cy="2449787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0" y="-9525"/>
              <a:ext cx="21640800" cy="1165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 STACK USED : </a:t>
              </a:r>
              <a:endParaRPr/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0" y="1808437"/>
              <a:ext cx="21640800" cy="63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9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ALL TECHNOLOGIES YOU HAVE USED TO BUILD THE SOLUTION</a:t>
              </a:r>
              <a:endParaRPr/>
            </a:p>
          </p:txBody>
        </p:sp>
      </p:grpSp>
      <p:cxnSp>
        <p:nvCxnSpPr>
          <p:cNvPr id="123" name="Google Shape;123;p5"/>
          <p:cNvCxnSpPr/>
          <p:nvPr/>
        </p:nvCxnSpPr>
        <p:spPr>
          <a:xfrm>
            <a:off x="2741937" y="8510640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5"/>
          <p:cNvCxnSpPr/>
          <p:nvPr/>
        </p:nvCxnSpPr>
        <p:spPr>
          <a:xfrm>
            <a:off x="2741937" y="6097831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5"/>
          <p:cNvCxnSpPr/>
          <p:nvPr/>
        </p:nvCxnSpPr>
        <p:spPr>
          <a:xfrm>
            <a:off x="2741937" y="7304235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5"/>
          <p:cNvCxnSpPr/>
          <p:nvPr/>
        </p:nvCxnSpPr>
        <p:spPr>
          <a:xfrm>
            <a:off x="9914747" y="8495265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"/>
          <p:cNvCxnSpPr/>
          <p:nvPr/>
        </p:nvCxnSpPr>
        <p:spPr>
          <a:xfrm>
            <a:off x="9914747" y="6097831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5"/>
          <p:cNvCxnSpPr/>
          <p:nvPr/>
        </p:nvCxnSpPr>
        <p:spPr>
          <a:xfrm>
            <a:off x="9914747" y="7288861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" name="Google Shape;1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59" y="0"/>
            <a:ext cx="1899511" cy="1899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5875E33-4A08-1B32-3A0D-43474AE9C4E2}"/>
              </a:ext>
            </a:extLst>
          </p:cNvPr>
          <p:cNvGrpSpPr/>
          <p:nvPr/>
        </p:nvGrpSpPr>
        <p:grpSpPr>
          <a:xfrm>
            <a:off x="2894337" y="5060995"/>
            <a:ext cx="5091423" cy="1040660"/>
            <a:chOff x="2894337" y="5060995"/>
            <a:chExt cx="5091423" cy="1040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07C003-D238-2489-E0FD-70D249C11FD8}"/>
                </a:ext>
              </a:extLst>
            </p:cNvPr>
            <p:cNvSpPr txBox="1"/>
            <p:nvPr/>
          </p:nvSpPr>
          <p:spPr>
            <a:xfrm>
              <a:off x="2894337" y="5516880"/>
              <a:ext cx="5091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masis MT Pro Black" panose="02040A04050005020304" pitchFamily="18" charset="0"/>
                </a:rPr>
                <a:t>Python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61A0BD-90CE-5B6A-1FFD-DFCC7710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5624" y="5060995"/>
              <a:ext cx="971311" cy="97131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1E38D-DA88-9A53-B5FC-855D2DE2565D}"/>
              </a:ext>
            </a:extLst>
          </p:cNvPr>
          <p:cNvGrpSpPr/>
          <p:nvPr/>
        </p:nvGrpSpPr>
        <p:grpSpPr>
          <a:xfrm>
            <a:off x="2741936" y="6202912"/>
            <a:ext cx="5091423" cy="1119831"/>
            <a:chOff x="2741936" y="6202912"/>
            <a:chExt cx="5091423" cy="11198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146098-64C5-B9C6-48EE-E57458D2EF8B}"/>
                </a:ext>
              </a:extLst>
            </p:cNvPr>
            <p:cNvSpPr txBox="1"/>
            <p:nvPr/>
          </p:nvSpPr>
          <p:spPr>
            <a:xfrm>
              <a:off x="2741936" y="6610589"/>
              <a:ext cx="5091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masis MT Pro Black" panose="02040A04050005020304" pitchFamily="18" charset="0"/>
                </a:rPr>
                <a:t>Keras</a:t>
              </a:r>
            </a:p>
          </p:txBody>
        </p:sp>
        <p:pic>
          <p:nvPicPr>
            <p:cNvPr id="1026" name="Picture 2" descr="Image result for keras">
              <a:extLst>
                <a:ext uri="{FF2B5EF4-FFF2-40B4-BE49-F238E27FC236}">
                  <a16:creationId xmlns:a16="http://schemas.microsoft.com/office/drawing/2014/main" id="{CABDFE06-48A2-1C0C-4599-B1CA95887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467" y="6202912"/>
              <a:ext cx="1119831" cy="1119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0AC6AA-6224-1D58-A3D9-9645879DD829}"/>
              </a:ext>
            </a:extLst>
          </p:cNvPr>
          <p:cNvGrpSpPr/>
          <p:nvPr/>
        </p:nvGrpSpPr>
        <p:grpSpPr>
          <a:xfrm>
            <a:off x="2682464" y="7480383"/>
            <a:ext cx="5091423" cy="1168357"/>
            <a:chOff x="2682464" y="7480383"/>
            <a:chExt cx="5091423" cy="11683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855B86-4358-AB4A-EB8A-B596331FDF78}"/>
                </a:ext>
              </a:extLst>
            </p:cNvPr>
            <p:cNvSpPr txBox="1"/>
            <p:nvPr/>
          </p:nvSpPr>
          <p:spPr>
            <a:xfrm>
              <a:off x="2682464" y="7882497"/>
              <a:ext cx="5091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masis MT Pro Black" panose="02040A04050005020304" pitchFamily="18" charset="0"/>
                </a:rPr>
                <a:t>TensorFlow</a:t>
              </a:r>
            </a:p>
          </p:txBody>
        </p:sp>
        <p:pic>
          <p:nvPicPr>
            <p:cNvPr id="1028" name="Picture 4" descr="TensorFlow - Wikipedia">
              <a:extLst>
                <a:ext uri="{FF2B5EF4-FFF2-40B4-BE49-F238E27FC236}">
                  <a16:creationId xmlns:a16="http://schemas.microsoft.com/office/drawing/2014/main" id="{7481FE39-B10C-508D-71A3-F6CF1EEF2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092" y="7480383"/>
              <a:ext cx="1844803" cy="116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99A368-3748-4C81-9A57-8A8CECD2A8BE}"/>
              </a:ext>
            </a:extLst>
          </p:cNvPr>
          <p:cNvGrpSpPr/>
          <p:nvPr/>
        </p:nvGrpSpPr>
        <p:grpSpPr>
          <a:xfrm>
            <a:off x="10454640" y="5493251"/>
            <a:ext cx="5091423" cy="584775"/>
            <a:chOff x="10454640" y="5493251"/>
            <a:chExt cx="5091423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9AAA4-0E00-8176-3AC5-E977FCB99000}"/>
                </a:ext>
              </a:extLst>
            </p:cNvPr>
            <p:cNvSpPr txBox="1"/>
            <p:nvPr/>
          </p:nvSpPr>
          <p:spPr>
            <a:xfrm>
              <a:off x="10454640" y="5493251"/>
              <a:ext cx="5091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masis MT Pro Black" panose="02040A04050005020304" pitchFamily="18" charset="0"/>
                </a:rPr>
                <a:t>Kaggle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9BA985F-BD09-3ADD-EC94-24A7DA8F4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8349" y="5547092"/>
              <a:ext cx="1133475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BA8679-5E85-380C-8C69-B5B37BEAE4C4}"/>
              </a:ext>
            </a:extLst>
          </p:cNvPr>
          <p:cNvGrpSpPr/>
          <p:nvPr/>
        </p:nvGrpSpPr>
        <p:grpSpPr>
          <a:xfrm>
            <a:off x="10454639" y="6212316"/>
            <a:ext cx="5091423" cy="1119832"/>
            <a:chOff x="10454639" y="6212316"/>
            <a:chExt cx="5091423" cy="11198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562DB7-6660-A8B5-06EF-4CAF9D23BD00}"/>
                </a:ext>
              </a:extLst>
            </p:cNvPr>
            <p:cNvSpPr txBox="1"/>
            <p:nvPr/>
          </p:nvSpPr>
          <p:spPr>
            <a:xfrm>
              <a:off x="10454639" y="6658366"/>
              <a:ext cx="5091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masis MT Pro Black" panose="02040A04050005020304" pitchFamily="18" charset="0"/>
                </a:rPr>
                <a:t>Yolo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1A1F0C-95ED-CB80-23D7-519B690D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85482" y="6212316"/>
              <a:ext cx="1119832" cy="111983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58254B-5476-7EE0-9843-4075864B4EBB}"/>
              </a:ext>
            </a:extLst>
          </p:cNvPr>
          <p:cNvGrpSpPr/>
          <p:nvPr/>
        </p:nvGrpSpPr>
        <p:grpSpPr>
          <a:xfrm>
            <a:off x="10514113" y="7607604"/>
            <a:ext cx="5091423" cy="933533"/>
            <a:chOff x="10514113" y="7607604"/>
            <a:chExt cx="5091423" cy="9335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A5C3B5-84AA-3799-58EA-6EF1945959AA}"/>
                </a:ext>
              </a:extLst>
            </p:cNvPr>
            <p:cNvSpPr txBox="1"/>
            <p:nvPr/>
          </p:nvSpPr>
          <p:spPr>
            <a:xfrm>
              <a:off x="10514113" y="7956362"/>
              <a:ext cx="5091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latin typeface="Amasis MT Pro Black" panose="02040A04050005020304" pitchFamily="18" charset="0"/>
                </a:rPr>
                <a:t>Github</a:t>
              </a:r>
              <a:endParaRPr lang="en-US" sz="3200" dirty="0">
                <a:latin typeface="Amasis MT Pro Black" panose="02040A04050005020304" pitchFamily="18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953C0E-3964-E5E8-A1A2-AFD357023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76300" y="7607604"/>
              <a:ext cx="855524" cy="8555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 amt="77000"/>
          </a:blip>
          <a:srcRect l="28033" t="4473" b="13304"/>
          <a:stretch/>
        </p:blipFill>
        <p:spPr>
          <a:xfrm rot="10800000" flipH="1">
            <a:off x="149759" y="-2"/>
            <a:ext cx="11847232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1099514" y="2141578"/>
            <a:ext cx="9357222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59" y="0"/>
            <a:ext cx="1899511" cy="1899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1510FD6-6637-7F42-4DEF-EEC2F04356E5}"/>
              </a:ext>
            </a:extLst>
          </p:cNvPr>
          <p:cNvGrpSpPr/>
          <p:nvPr/>
        </p:nvGrpSpPr>
        <p:grpSpPr>
          <a:xfrm>
            <a:off x="6515350" y="5819160"/>
            <a:ext cx="3822192" cy="3296123"/>
            <a:chOff x="6515350" y="5819160"/>
            <a:chExt cx="3822192" cy="329612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8B4C8D-7FD7-6751-C090-B2081DE378B1}"/>
                </a:ext>
              </a:extLst>
            </p:cNvPr>
            <p:cNvSpPr/>
            <p:nvPr/>
          </p:nvSpPr>
          <p:spPr>
            <a:xfrm>
              <a:off x="6515350" y="5819160"/>
              <a:ext cx="3822192" cy="3296123"/>
            </a:xfrm>
            <a:custGeom>
              <a:avLst/>
              <a:gdLst>
                <a:gd name="connsiteX0" fmla="*/ 0 w 3822192"/>
                <a:gd name="connsiteY0" fmla="*/ 1648062 h 3296123"/>
                <a:gd name="connsiteX1" fmla="*/ 824031 w 3822192"/>
                <a:gd name="connsiteY1" fmla="*/ 1 h 3296123"/>
                <a:gd name="connsiteX2" fmla="*/ 2998161 w 3822192"/>
                <a:gd name="connsiteY2" fmla="*/ 1 h 3296123"/>
                <a:gd name="connsiteX3" fmla="*/ 3822192 w 3822192"/>
                <a:gd name="connsiteY3" fmla="*/ 1648062 h 3296123"/>
                <a:gd name="connsiteX4" fmla="*/ 2998161 w 3822192"/>
                <a:gd name="connsiteY4" fmla="*/ 3296122 h 3296123"/>
                <a:gd name="connsiteX5" fmla="*/ 824031 w 3822192"/>
                <a:gd name="connsiteY5" fmla="*/ 3296122 h 3296123"/>
                <a:gd name="connsiteX6" fmla="*/ 0 w 3822192"/>
                <a:gd name="connsiteY6" fmla="*/ 1648062 h 329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192" h="3296123">
                  <a:moveTo>
                    <a:pt x="0" y="1648062"/>
                  </a:moveTo>
                  <a:lnTo>
                    <a:pt x="824031" y="1"/>
                  </a:lnTo>
                  <a:lnTo>
                    <a:pt x="2998161" y="1"/>
                  </a:lnTo>
                  <a:lnTo>
                    <a:pt x="3822192" y="1648062"/>
                  </a:lnTo>
                  <a:lnTo>
                    <a:pt x="2998161" y="3296122"/>
                  </a:lnTo>
                  <a:lnTo>
                    <a:pt x="824031" y="3296122"/>
                  </a:lnTo>
                  <a:lnTo>
                    <a:pt x="0" y="1648062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 l="-797" t="-7299" r="797" b="-742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3193" tIns="594099" rIns="593193" bIns="594099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A3BF033-B912-C283-DE7A-87C4D0663665}"/>
                </a:ext>
              </a:extLst>
            </p:cNvPr>
            <p:cNvSpPr/>
            <p:nvPr/>
          </p:nvSpPr>
          <p:spPr>
            <a:xfrm>
              <a:off x="6622014" y="7302771"/>
              <a:ext cx="446592" cy="38545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>
                <a:hueOff val="0"/>
                <a:satOff val="0"/>
                <a:lumOff val="0"/>
                <a:alpha val="94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E9DF8B-B8E5-7A9F-485A-18AFD95829E6}"/>
              </a:ext>
            </a:extLst>
          </p:cNvPr>
          <p:cNvGrpSpPr/>
          <p:nvPr/>
        </p:nvGrpSpPr>
        <p:grpSpPr>
          <a:xfrm>
            <a:off x="3319462" y="4043544"/>
            <a:ext cx="3822192" cy="3296123"/>
            <a:chOff x="3319462" y="4043544"/>
            <a:chExt cx="3822192" cy="3296123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A4FA407E-D5DD-6D36-2D5E-E3F1D57D6BB9}"/>
                </a:ext>
              </a:extLst>
            </p:cNvPr>
            <p:cNvSpPr/>
            <p:nvPr/>
          </p:nvSpPr>
          <p:spPr>
            <a:xfrm>
              <a:off x="3319462" y="4043544"/>
              <a:ext cx="3822192" cy="3296123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8000" b="-800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6F0BB087-EEB2-3D46-6BB9-6BBD5C2FEBA1}"/>
                </a:ext>
              </a:extLst>
            </p:cNvPr>
            <p:cNvSpPr/>
            <p:nvPr/>
          </p:nvSpPr>
          <p:spPr>
            <a:xfrm>
              <a:off x="5923917" y="6884732"/>
              <a:ext cx="446592" cy="385452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73326-4EE1-0954-F809-BD1ED29D2D3C}"/>
              </a:ext>
            </a:extLst>
          </p:cNvPr>
          <p:cNvGrpSpPr/>
          <p:nvPr/>
        </p:nvGrpSpPr>
        <p:grpSpPr>
          <a:xfrm>
            <a:off x="9712581" y="4043544"/>
            <a:ext cx="3822192" cy="3296123"/>
            <a:chOff x="9712581" y="4043544"/>
            <a:chExt cx="3822192" cy="329612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6E1DC17-835B-AB97-9B74-594B9529A6C1}"/>
                </a:ext>
              </a:extLst>
            </p:cNvPr>
            <p:cNvSpPr/>
            <p:nvPr/>
          </p:nvSpPr>
          <p:spPr>
            <a:xfrm>
              <a:off x="9712581" y="4043544"/>
              <a:ext cx="3822192" cy="3296123"/>
            </a:xfrm>
            <a:custGeom>
              <a:avLst/>
              <a:gdLst>
                <a:gd name="connsiteX0" fmla="*/ 0 w 3822192"/>
                <a:gd name="connsiteY0" fmla="*/ 1648062 h 3296123"/>
                <a:gd name="connsiteX1" fmla="*/ 824031 w 3822192"/>
                <a:gd name="connsiteY1" fmla="*/ 1 h 3296123"/>
                <a:gd name="connsiteX2" fmla="*/ 2998161 w 3822192"/>
                <a:gd name="connsiteY2" fmla="*/ 1 h 3296123"/>
                <a:gd name="connsiteX3" fmla="*/ 3822192 w 3822192"/>
                <a:gd name="connsiteY3" fmla="*/ 1648062 h 3296123"/>
                <a:gd name="connsiteX4" fmla="*/ 2998161 w 3822192"/>
                <a:gd name="connsiteY4" fmla="*/ 3296122 h 3296123"/>
                <a:gd name="connsiteX5" fmla="*/ 824031 w 3822192"/>
                <a:gd name="connsiteY5" fmla="*/ 3296122 h 3296123"/>
                <a:gd name="connsiteX6" fmla="*/ 0 w 3822192"/>
                <a:gd name="connsiteY6" fmla="*/ 1648062 h 329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2192" h="3296123">
                  <a:moveTo>
                    <a:pt x="0" y="1648062"/>
                  </a:moveTo>
                  <a:lnTo>
                    <a:pt x="824031" y="1"/>
                  </a:lnTo>
                  <a:lnTo>
                    <a:pt x="2998161" y="1"/>
                  </a:lnTo>
                  <a:lnTo>
                    <a:pt x="3822192" y="1648062"/>
                  </a:lnTo>
                  <a:lnTo>
                    <a:pt x="2998161" y="3296122"/>
                  </a:lnTo>
                  <a:lnTo>
                    <a:pt x="824031" y="3296122"/>
                  </a:lnTo>
                  <a:lnTo>
                    <a:pt x="0" y="1648062"/>
                  </a:lnTo>
                  <a:close/>
                </a:path>
              </a:pathLst>
            </a:custGeom>
            <a:blipFill rotWithShape="0">
              <a:blip r:embed="rId7"/>
              <a:stretch>
                <a:fillRect t="-8000" b="-8000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3193" tIns="594099" rIns="593193" bIns="594099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0FE56B1F-C754-5463-6D61-35608758BBE9}"/>
                </a:ext>
              </a:extLst>
            </p:cNvPr>
            <p:cNvSpPr/>
            <p:nvPr/>
          </p:nvSpPr>
          <p:spPr>
            <a:xfrm>
              <a:off x="12317036" y="6884732"/>
              <a:ext cx="446592" cy="385452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80776-4EB7-5FD6-A7C3-D649A3B67734}"/>
              </a:ext>
            </a:extLst>
          </p:cNvPr>
          <p:cNvGrpSpPr/>
          <p:nvPr/>
        </p:nvGrpSpPr>
        <p:grpSpPr>
          <a:xfrm>
            <a:off x="12908470" y="5819160"/>
            <a:ext cx="3822192" cy="3296123"/>
            <a:chOff x="12908470" y="5819160"/>
            <a:chExt cx="3822192" cy="3296123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70E2509-41E4-FE91-7AC4-8964BB16C5F1}"/>
                </a:ext>
              </a:extLst>
            </p:cNvPr>
            <p:cNvSpPr/>
            <p:nvPr/>
          </p:nvSpPr>
          <p:spPr>
            <a:xfrm>
              <a:off x="12908470" y="5819160"/>
              <a:ext cx="3822192" cy="3296123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89" t="-8506" r="3589" b="-45494"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9FECCBA-0730-A1FE-69BD-EA8C60D43FD0}"/>
                </a:ext>
              </a:extLst>
            </p:cNvPr>
            <p:cNvSpPr/>
            <p:nvPr/>
          </p:nvSpPr>
          <p:spPr>
            <a:xfrm>
              <a:off x="13027829" y="7274749"/>
              <a:ext cx="446592" cy="385452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33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 rot="1344406">
            <a:off x="12129983" y="-2861475"/>
            <a:ext cx="13506577" cy="160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59" y="0"/>
            <a:ext cx="1899511" cy="189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6CDAB2-E75F-A7EA-B90C-57BA4C0DE7DB}"/>
              </a:ext>
            </a:extLst>
          </p:cNvPr>
          <p:cNvSpPr txBox="1"/>
          <p:nvPr/>
        </p:nvSpPr>
        <p:spPr>
          <a:xfrm>
            <a:off x="1337480" y="2338316"/>
            <a:ext cx="1561303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TrafficMaster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 : An AI-Powered Traffic Prediction and Optimization ML Model for Smarter Commutes : </a:t>
            </a: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Developing an AI-based traffic prediction and routing system that takes into account real-time traffic data, weather, road conditions, and other factors to optimize traffic flow and reduce travel time.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 amt="49000"/>
          </a:blip>
          <a:srcRect t="20354" b="5507"/>
          <a:stretch/>
        </p:blipFill>
        <p:spPr>
          <a:xfrm flipH="1">
            <a:off x="7053939" y="1"/>
            <a:ext cx="1123405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549415" y="3158325"/>
            <a:ext cx="1541262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dirty="0"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59" y="0"/>
            <a:ext cx="1899511" cy="189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A13DA-DA27-DA49-D59C-000926167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989" y="6739346"/>
            <a:ext cx="3286125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47120-7695-745F-5D6B-03910C3E290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759" y="7720148"/>
            <a:ext cx="5893717" cy="25657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F411A3-04C9-8AD1-107D-52CF52EE5238}"/>
                  </a:ext>
                </a:extLst>
              </p14:cNvPr>
              <p14:cNvContentPartPr/>
              <p14:nvPr/>
            </p14:nvContentPartPr>
            <p14:xfrm>
              <a:off x="534189" y="874954"/>
              <a:ext cx="1481760" cy="202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F411A3-04C9-8AD1-107D-52CF52EE52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549" y="839314"/>
                <a:ext cx="1553400" cy="20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0DE5A84-15B1-9AD3-0C78-79A528F5D39D}"/>
              </a:ext>
            </a:extLst>
          </p:cNvPr>
          <p:cNvGrpSpPr/>
          <p:nvPr/>
        </p:nvGrpSpPr>
        <p:grpSpPr>
          <a:xfrm>
            <a:off x="15874509" y="1580194"/>
            <a:ext cx="965160" cy="1525680"/>
            <a:chOff x="15874509" y="1580194"/>
            <a:chExt cx="965160" cy="15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801AAC-EC6A-FA5F-6771-928D434BB6CB}"/>
                    </a:ext>
                  </a:extLst>
                </p14:cNvPr>
                <p14:cNvContentPartPr/>
                <p14:nvPr/>
              </p14:nvContentPartPr>
              <p14:xfrm>
                <a:off x="15874509" y="1580194"/>
                <a:ext cx="965160" cy="148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801AAC-EC6A-FA5F-6771-928D434BB6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38509" y="1544194"/>
                  <a:ext cx="1036800" cy="15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38E448-42C7-A9C5-7D4F-F8215CBAF9AE}"/>
                    </a:ext>
                  </a:extLst>
                </p14:cNvPr>
                <p14:cNvContentPartPr/>
                <p14:nvPr/>
              </p14:nvContentPartPr>
              <p14:xfrm>
                <a:off x="15897549" y="3055834"/>
                <a:ext cx="204840" cy="5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38E448-42C7-A9C5-7D4F-F8215CBAF9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861909" y="3020194"/>
                  <a:ext cx="27648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8693E5-972E-4F87-3B26-B50C77ED7DFE}"/>
                  </a:ext>
                </a:extLst>
              </p14:cNvPr>
              <p14:cNvContentPartPr/>
              <p14:nvPr/>
            </p14:nvContentPartPr>
            <p14:xfrm>
              <a:off x="14757069" y="6296554"/>
              <a:ext cx="2316240" cy="148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8693E5-972E-4F87-3B26-B50C77ED7D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21069" y="6260554"/>
                <a:ext cx="2387880" cy="156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CE7FF-5201-EC0E-54FD-5C8C048EEBF3}"/>
              </a:ext>
            </a:extLst>
          </p:cNvPr>
          <p:cNvGrpSpPr/>
          <p:nvPr/>
        </p:nvGrpSpPr>
        <p:grpSpPr>
          <a:xfrm>
            <a:off x="417909" y="6623074"/>
            <a:ext cx="1659240" cy="1815120"/>
            <a:chOff x="417909" y="6623074"/>
            <a:chExt cx="1659240" cy="18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E6C7B8-75F5-480E-ADCA-AB11828A97A2}"/>
                    </a:ext>
                  </a:extLst>
                </p14:cNvPr>
                <p14:cNvContentPartPr/>
                <p14:nvPr/>
              </p14:nvContentPartPr>
              <p14:xfrm>
                <a:off x="417909" y="6623074"/>
                <a:ext cx="1659240" cy="181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E6C7B8-75F5-480E-ADCA-AB11828A97A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2269" y="6587434"/>
                  <a:ext cx="1730880" cy="18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2012CD-92B4-9421-32DE-8C03E7F129A0}"/>
                    </a:ext>
                  </a:extLst>
                </p14:cNvPr>
                <p14:cNvContentPartPr/>
                <p14:nvPr/>
              </p14:nvContentPartPr>
              <p14:xfrm>
                <a:off x="2021349" y="6648634"/>
                <a:ext cx="42480" cy="26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2012CD-92B4-9421-32DE-8C03E7F129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85709" y="6612634"/>
                  <a:ext cx="114120" cy="33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35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1132603" y="2034935"/>
            <a:ext cx="16022793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YOUR SOLUTION DIFFERENT FROM EXISTING SOLUTION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1447800" y="4381086"/>
            <a:ext cx="14669173" cy="1489110"/>
            <a:chOff x="0" y="-47625"/>
            <a:chExt cx="19558897" cy="1985479"/>
          </a:xfrm>
        </p:grpSpPr>
        <p:sp>
          <p:nvSpPr>
            <p:cNvPr id="112" name="Google Shape;112;p4"/>
            <p:cNvSpPr txBox="1"/>
            <p:nvPr/>
          </p:nvSpPr>
          <p:spPr>
            <a:xfrm>
              <a:off x="0" y="-47625"/>
              <a:ext cx="19558897" cy="57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43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 DOWN AT LEAST 3 DIFFERENECES</a:t>
              </a:r>
              <a:endParaRPr/>
            </a:p>
          </p:txBody>
        </p:sp>
        <p:sp>
          <p:nvSpPr>
            <p:cNvPr id="113" name="Google Shape;113;p4"/>
            <p:cNvSpPr txBox="1"/>
            <p:nvPr/>
          </p:nvSpPr>
          <p:spPr>
            <a:xfrm>
              <a:off x="0" y="1360045"/>
              <a:ext cx="19558897" cy="57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0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59" y="0"/>
            <a:ext cx="1899511" cy="189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7;p1">
            <a:extLst>
              <a:ext uri="{FF2B5EF4-FFF2-40B4-BE49-F238E27FC236}">
                <a16:creationId xmlns:a16="http://schemas.microsoft.com/office/drawing/2014/main" id="{D07D71DB-21FF-355D-ECBB-3C4C27D3C278}"/>
              </a:ext>
            </a:extLst>
          </p:cNvPr>
          <p:cNvPicPr preferRelativeResize="0"/>
          <p:nvPr/>
        </p:nvPicPr>
        <p:blipFill rotWithShape="1">
          <a:blip r:embed="rId3">
            <a:alphaModFix amt="77000"/>
          </a:blip>
          <a:srcRect l="-3730" t="5981" r="60389" b="11796"/>
          <a:stretch/>
        </p:blipFill>
        <p:spPr>
          <a:xfrm rot="10800000" flipH="1">
            <a:off x="11153123" y="-1"/>
            <a:ext cx="7134877" cy="10287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05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EFF4C-D509-9D7E-146B-7F49CEFA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7098846"/>
            <a:ext cx="5544614" cy="3188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281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5"/>
          <p:cNvGrpSpPr/>
          <p:nvPr/>
        </p:nvGrpSpPr>
        <p:grpSpPr>
          <a:xfrm>
            <a:off x="1028700" y="1716633"/>
            <a:ext cx="16230600" cy="1935807"/>
            <a:chOff x="0" y="-9525"/>
            <a:chExt cx="21640800" cy="2581077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0" y="-9525"/>
              <a:ext cx="21640800" cy="1403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700" b="0" i="0" u="none" strike="noStrike" cap="none" dirty="0">
                  <a:solidFill>
                    <a:srgbClr val="9179FA"/>
                  </a:solidFill>
                  <a:latin typeface="Arial"/>
                  <a:ea typeface="Arial"/>
                  <a:cs typeface="Arial"/>
                  <a:sym typeface="Arial"/>
                </a:rPr>
                <a:t>TECH STACK USED : </a:t>
              </a:r>
              <a:endParaRPr dirty="0">
                <a:solidFill>
                  <a:srgbClr val="9179FA"/>
                </a:solidFill>
              </a:endParaRPr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0" y="1808437"/>
              <a:ext cx="21640800" cy="763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9" b="0" i="0" u="none" strike="noStrike" cap="none" dirty="0">
                  <a:solidFill>
                    <a:srgbClr val="9179FA"/>
                  </a:solidFill>
                  <a:latin typeface="Arial"/>
                  <a:ea typeface="Arial"/>
                  <a:cs typeface="Arial"/>
                  <a:sym typeface="Arial"/>
                </a:rPr>
                <a:t>WHAT ALL TECHNOLOGIES YOU HAVE USED TO BUILD THE SOLUTION</a:t>
              </a:r>
              <a:endParaRPr dirty="0">
                <a:solidFill>
                  <a:srgbClr val="9179FA"/>
                </a:solidFill>
              </a:endParaRPr>
            </a:p>
          </p:txBody>
        </p:sp>
      </p:grp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639" y="121955"/>
            <a:ext cx="1899511" cy="18995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A3BF5D5-817C-0E82-EB09-66872224740B}"/>
              </a:ext>
            </a:extLst>
          </p:cNvPr>
          <p:cNvGrpSpPr/>
          <p:nvPr/>
        </p:nvGrpSpPr>
        <p:grpSpPr>
          <a:xfrm>
            <a:off x="2364224" y="5143500"/>
            <a:ext cx="8083884" cy="2634061"/>
            <a:chOff x="2364224" y="5143500"/>
            <a:chExt cx="8083884" cy="2634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73C588-7C71-463C-A004-0348BCB0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224" y="5143500"/>
              <a:ext cx="2117045" cy="211704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F54875-233D-91E1-B550-E17C7383C9D6}"/>
                </a:ext>
              </a:extLst>
            </p:cNvPr>
            <p:cNvSpPr/>
            <p:nvPr/>
          </p:nvSpPr>
          <p:spPr>
            <a:xfrm>
              <a:off x="5799908" y="6634561"/>
              <a:ext cx="4648200" cy="11430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roadway" panose="04040905080B02020502" pitchFamily="82" charset="0"/>
                </a:rPr>
                <a:t>Python</a:t>
              </a:r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C9B91559-1B2A-B36C-A6E3-1B91AC19F894}"/>
                </a:ext>
              </a:extLst>
            </p:cNvPr>
            <p:cNvCxnSpPr>
              <a:stCxn id="4" idx="1"/>
              <a:endCxn id="3" idx="3"/>
            </p:cNvCxnSpPr>
            <p:nvPr/>
          </p:nvCxnSpPr>
          <p:spPr>
            <a:xfrm rot="10800000">
              <a:off x="4481270" y="6202023"/>
              <a:ext cx="1318639" cy="1004038"/>
            </a:xfrm>
            <a:prstGeom prst="bentConnector3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FE9B2-4ED4-314D-890D-42D71490F6DE}"/>
              </a:ext>
            </a:extLst>
          </p:cNvPr>
          <p:cNvGrpSpPr/>
          <p:nvPr/>
        </p:nvGrpSpPr>
        <p:grpSpPr>
          <a:xfrm>
            <a:off x="2364224" y="5143500"/>
            <a:ext cx="8083884" cy="2628309"/>
            <a:chOff x="2364224" y="5149252"/>
            <a:chExt cx="8083884" cy="26283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480B9A-6AC3-154B-F7C8-F4683856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364224" y="5149252"/>
              <a:ext cx="2117045" cy="210554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7E13F6-2FA7-DC39-F4D9-B68DC4AAEABC}"/>
                </a:ext>
              </a:extLst>
            </p:cNvPr>
            <p:cNvSpPr/>
            <p:nvPr/>
          </p:nvSpPr>
          <p:spPr>
            <a:xfrm>
              <a:off x="5799908" y="6634561"/>
              <a:ext cx="4648200" cy="11430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roadway" panose="04040905080B02020502" pitchFamily="82" charset="0"/>
                </a:rPr>
                <a:t>Kaggle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BEB18E8-F408-CF33-A5DE-CAF5472B1FA1}"/>
                </a:ext>
              </a:extLst>
            </p:cNvPr>
            <p:cNvCxnSpPr>
              <a:stCxn id="18" idx="1"/>
              <a:endCxn id="16" idx="3"/>
            </p:cNvCxnSpPr>
            <p:nvPr/>
          </p:nvCxnSpPr>
          <p:spPr>
            <a:xfrm rot="10800000">
              <a:off x="4481270" y="6202023"/>
              <a:ext cx="1318639" cy="1004038"/>
            </a:xfrm>
            <a:prstGeom prst="bentConnector3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B02CB6-D5A8-9818-2890-8BE747229997}"/>
              </a:ext>
            </a:extLst>
          </p:cNvPr>
          <p:cNvGrpSpPr/>
          <p:nvPr/>
        </p:nvGrpSpPr>
        <p:grpSpPr>
          <a:xfrm>
            <a:off x="3187184" y="5554806"/>
            <a:ext cx="8582450" cy="2286967"/>
            <a:chOff x="2364224" y="5529054"/>
            <a:chExt cx="8083884" cy="22485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5EA59-81CB-C10F-E3A2-FA5E3D9E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364224" y="5529054"/>
              <a:ext cx="2117045" cy="134593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5821BD-5A70-B22D-159C-5B1611C73CAD}"/>
                </a:ext>
              </a:extLst>
            </p:cNvPr>
            <p:cNvSpPr/>
            <p:nvPr/>
          </p:nvSpPr>
          <p:spPr>
            <a:xfrm>
              <a:off x="5799908" y="6634561"/>
              <a:ext cx="4648200" cy="11430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roadway" panose="04040905080B02020502" pitchFamily="82" charset="0"/>
                </a:rPr>
                <a:t>TensorFlow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DC9F510-A966-8A2E-EE22-853DC7FBB7EA}"/>
                </a:ext>
              </a:extLst>
            </p:cNvPr>
            <p:cNvCxnSpPr>
              <a:stCxn id="24" idx="1"/>
              <a:endCxn id="23" idx="3"/>
            </p:cNvCxnSpPr>
            <p:nvPr/>
          </p:nvCxnSpPr>
          <p:spPr>
            <a:xfrm rot="10800000">
              <a:off x="4481270" y="6202023"/>
              <a:ext cx="1318639" cy="1004038"/>
            </a:xfrm>
            <a:prstGeom prst="bentConnector3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F0D2B8-02B0-2656-7040-88DDD3D207CA}"/>
              </a:ext>
            </a:extLst>
          </p:cNvPr>
          <p:cNvGrpSpPr/>
          <p:nvPr/>
        </p:nvGrpSpPr>
        <p:grpSpPr>
          <a:xfrm>
            <a:off x="4852775" y="5748896"/>
            <a:ext cx="8582450" cy="2037510"/>
            <a:chOff x="2364224" y="5774316"/>
            <a:chExt cx="8083884" cy="200324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E411B17-5DB4-CA3D-E813-0175394E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364224" y="5774316"/>
              <a:ext cx="2117045" cy="85541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E3D3A6-E867-D455-4CA2-64E91F294009}"/>
                </a:ext>
              </a:extLst>
            </p:cNvPr>
            <p:cNvSpPr/>
            <p:nvPr/>
          </p:nvSpPr>
          <p:spPr>
            <a:xfrm>
              <a:off x="5799908" y="6634561"/>
              <a:ext cx="4648200" cy="11430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roadway" panose="04040905080B02020502" pitchFamily="82" charset="0"/>
                </a:rPr>
                <a:t>Kaggle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00F83E6-2058-0DC3-F9C6-D7E07F8EA625}"/>
                </a:ext>
              </a:extLst>
            </p:cNvPr>
            <p:cNvCxnSpPr>
              <a:stCxn id="28" idx="1"/>
              <a:endCxn id="27" idx="3"/>
            </p:cNvCxnSpPr>
            <p:nvPr/>
          </p:nvCxnSpPr>
          <p:spPr>
            <a:xfrm rot="10800000">
              <a:off x="4481270" y="6202023"/>
              <a:ext cx="1318639" cy="1004038"/>
            </a:xfrm>
            <a:prstGeom prst="bentConnector3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0238CC5-C4D3-6DF1-C40D-15EE7056FF58}"/>
              </a:ext>
            </a:extLst>
          </p:cNvPr>
          <p:cNvGrpSpPr/>
          <p:nvPr/>
        </p:nvGrpSpPr>
        <p:grpSpPr>
          <a:xfrm>
            <a:off x="6123581" y="5064985"/>
            <a:ext cx="7893666" cy="2037510"/>
            <a:chOff x="3012996" y="5774316"/>
            <a:chExt cx="7435112" cy="20032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CD54C37-83EF-7FE9-85C6-CF7C2B44E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012996" y="5774316"/>
              <a:ext cx="819501" cy="85541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0588C2-3271-74AA-4EE8-49CBB194CCF5}"/>
                </a:ext>
              </a:extLst>
            </p:cNvPr>
            <p:cNvSpPr/>
            <p:nvPr/>
          </p:nvSpPr>
          <p:spPr>
            <a:xfrm>
              <a:off x="5799908" y="6634561"/>
              <a:ext cx="4648200" cy="11430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roadway" panose="04040905080B02020502" pitchFamily="82" charset="0"/>
                </a:rPr>
                <a:t>YOLO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B505C78-1CAE-2154-66AA-D8602AFD3178}"/>
                </a:ext>
              </a:extLst>
            </p:cNvPr>
            <p:cNvCxnSpPr>
              <a:stCxn id="32" idx="1"/>
              <a:endCxn id="31" idx="3"/>
            </p:cNvCxnSpPr>
            <p:nvPr/>
          </p:nvCxnSpPr>
          <p:spPr>
            <a:xfrm rot="10800000">
              <a:off x="4481270" y="6202023"/>
              <a:ext cx="1318639" cy="1004038"/>
            </a:xfrm>
            <a:prstGeom prst="bentConnector3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D03A57-0A14-E1F3-D536-F84DB1C518ED}"/>
              </a:ext>
            </a:extLst>
          </p:cNvPr>
          <p:cNvGrpSpPr/>
          <p:nvPr/>
        </p:nvGrpSpPr>
        <p:grpSpPr>
          <a:xfrm>
            <a:off x="3971497" y="6641591"/>
            <a:ext cx="7893666" cy="2037510"/>
            <a:chOff x="3012996" y="5774316"/>
            <a:chExt cx="7435112" cy="200324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FFA6D40-8891-2848-1BFE-22097456A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012996" y="5774316"/>
              <a:ext cx="819501" cy="855411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9C874A-4E8D-33C6-6047-FEFEC92E19F2}"/>
                </a:ext>
              </a:extLst>
            </p:cNvPr>
            <p:cNvSpPr/>
            <p:nvPr/>
          </p:nvSpPr>
          <p:spPr>
            <a:xfrm>
              <a:off x="5799908" y="6634561"/>
              <a:ext cx="4648200" cy="11430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roadway" panose="04040905080B02020502" pitchFamily="82" charset="0"/>
                </a:rPr>
                <a:t>GITHUB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D6951ECA-431C-1A49-6AF4-52B40B4B7FBF}"/>
                </a:ext>
              </a:extLst>
            </p:cNvPr>
            <p:cNvCxnSpPr>
              <a:stCxn id="36" idx="1"/>
              <a:endCxn id="35" idx="3"/>
            </p:cNvCxnSpPr>
            <p:nvPr/>
          </p:nvCxnSpPr>
          <p:spPr>
            <a:xfrm rot="10800000">
              <a:off x="4481270" y="6202023"/>
              <a:ext cx="1318639" cy="1004038"/>
            </a:xfrm>
            <a:prstGeom prst="bentConnector3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113</Words>
  <Application>Microsoft Office PowerPoint</Application>
  <PresentationFormat>Custom</PresentationFormat>
  <Paragraphs>25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Black</vt:lpstr>
      <vt:lpstr>Arial</vt:lpstr>
      <vt:lpstr>Arial Black</vt:lpstr>
      <vt:lpstr>Broadway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Devesh</dc:creator>
  <cp:lastModifiedBy>amit yadav</cp:lastModifiedBy>
  <cp:revision>5</cp:revision>
  <dcterms:created xsi:type="dcterms:W3CDTF">2006-08-16T00:00:00Z</dcterms:created>
  <dcterms:modified xsi:type="dcterms:W3CDTF">2023-05-01T19:11:48Z</dcterms:modified>
</cp:coreProperties>
</file>